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292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FDE7-2185-9442-071E-23CFA35F4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1DE7C-E1E1-A503-002B-82602393E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BD3BC-1588-412B-78F6-4618530F5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6C7EE-17BA-46F4-9C73-DB8F57B29196}" type="datetimeFigureOut">
              <a:rPr lang="tr-TR" smtClean="0"/>
              <a:t>29.09.2025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E7C6C-B259-B61C-C109-8CB6C9F6C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FD0C2-C92A-7A93-AA53-386610D2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C74C-6BC9-4AB4-A9F6-624C30BF01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8203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77DB-F2C4-3DC5-5750-7AB308B2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66AD60-5D05-858E-D2EC-A57E28681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5FACA-55B6-19E5-557B-E3032D105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6C7EE-17BA-46F4-9C73-DB8F57B29196}" type="datetimeFigureOut">
              <a:rPr lang="tr-TR" smtClean="0"/>
              <a:t>29.09.2025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B0D80-65A1-4A92-F247-57DDA0D1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B8D2C-E7CC-9F03-CE33-D4A2D188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C74C-6BC9-4AB4-A9F6-624C30BF01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751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4DD8C7-A4C2-1E01-A34C-0A13F890BB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8A597-E60A-472C-8E74-6490D28A0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D29FF-C038-BDB4-A8C9-31CE16E69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6C7EE-17BA-46F4-9C73-DB8F57B29196}" type="datetimeFigureOut">
              <a:rPr lang="tr-TR" smtClean="0"/>
              <a:t>29.09.2025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DA6B9-FC87-B47A-C5BF-1E1217DA2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B7526-1886-3C69-BBF5-A6B95AB7F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C74C-6BC9-4AB4-A9F6-624C30BF01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440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3AD2A-23E3-E97E-FA5E-0299CE09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6B43C-EC8A-5EF3-D668-4E0B55944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54729-36A8-3039-54E6-BA8C1BB5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6C7EE-17BA-46F4-9C73-DB8F57B29196}" type="datetimeFigureOut">
              <a:rPr lang="tr-TR" smtClean="0"/>
              <a:t>29.09.2025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A0A5A-B885-20EF-4B3C-E0AD2EF14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A85CF-0991-0712-45DC-3B9942BB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C74C-6BC9-4AB4-A9F6-624C30BF01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3132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90F0-83C7-A322-5CD3-434C35266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B17B6-34D0-BD28-1985-BDEFB0C38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27AF7-1816-B4A9-C632-4149424B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6C7EE-17BA-46F4-9C73-DB8F57B29196}" type="datetimeFigureOut">
              <a:rPr lang="tr-TR" smtClean="0"/>
              <a:t>29.09.2025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6228D-803E-0C69-346B-1E705FB4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DB19A-A96A-1C80-7E4D-5E082A836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C74C-6BC9-4AB4-A9F6-624C30BF01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8437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2F23C-AB85-EAF0-45BA-E9B5AA34C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C39F7-C04B-9B7E-2872-A87937738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C7ECD-D03A-1496-74F9-E0C935691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8F75F-B896-B320-B4C7-ED4FE5DA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6C7EE-17BA-46F4-9C73-DB8F57B29196}" type="datetimeFigureOut">
              <a:rPr lang="tr-TR" smtClean="0"/>
              <a:t>29.09.2025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393D1-B83C-82DB-258A-E26BB2706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60520-9017-B2A3-7E8C-5F1302961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C74C-6BC9-4AB4-A9F6-624C30BF01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18547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67F1-A980-41C8-719F-46A1E8E7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D7479-D259-DAF8-5DEF-BAED6E5DE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6C8F8-389D-0A5A-CE2E-F1A124A6B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901FA7-5A59-7B72-3F09-4F2701723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D3A2-4A91-137E-F1B0-54723159D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964DB4-009E-D269-9066-63861F83F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6C7EE-17BA-46F4-9C73-DB8F57B29196}" type="datetimeFigureOut">
              <a:rPr lang="tr-TR" smtClean="0"/>
              <a:t>29.09.2025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F1D108-F5A1-3F5F-E4F8-D5232E223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0535B4-DBF5-F81C-6969-A51125D3A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C74C-6BC9-4AB4-A9F6-624C30BF01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26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506D-D809-A15F-F3A2-E7DC5FC7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44E7B6-41FC-E832-A967-BFC1E03E3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6C7EE-17BA-46F4-9C73-DB8F57B29196}" type="datetimeFigureOut">
              <a:rPr lang="tr-TR" smtClean="0"/>
              <a:t>29.09.2025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C2D84-FC36-E636-1957-3B453D63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B5B07-D1F4-0960-3964-ED48F89B5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C74C-6BC9-4AB4-A9F6-624C30BF01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1841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2DED5-4428-0B93-6979-DCD4F59DA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6C7EE-17BA-46F4-9C73-DB8F57B29196}" type="datetimeFigureOut">
              <a:rPr lang="tr-TR" smtClean="0"/>
              <a:t>29.09.2025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12A6A-6519-2346-5441-7C431F6B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1B193-1A04-6B13-5FA4-E877065A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C74C-6BC9-4AB4-A9F6-624C30BF01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941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B368-7E5B-4380-5524-88DAEE9E4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70781-7BDE-53CA-E1FD-9F0A9FF87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13EC2-4A16-8E03-B3F1-886B84536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610D3-A8C6-DE6F-DF80-2503E63E3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6C7EE-17BA-46F4-9C73-DB8F57B29196}" type="datetimeFigureOut">
              <a:rPr lang="tr-TR" smtClean="0"/>
              <a:t>29.09.2025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92CE2-80C2-CEF8-29D9-C2040964E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A613F-D790-15B1-0EE4-2E0EE5430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C74C-6BC9-4AB4-A9F6-624C30BF01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955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C2342-D616-C9FA-16CB-B14FD3DE3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931D33-68B8-5F81-9196-90289B2AC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8EC75-5615-46D3-367D-5EFF149EC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C5A36-1CA3-44AD-F47D-AA22CDFEA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6C7EE-17BA-46F4-9C73-DB8F57B29196}" type="datetimeFigureOut">
              <a:rPr lang="tr-TR" smtClean="0"/>
              <a:t>29.09.2025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1EF50-1D0B-F1EA-6803-AFFD6DEC8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938B8-DCB2-297F-3AF8-3B8DF4B8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C74C-6BC9-4AB4-A9F6-624C30BF01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8811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77E32D-3048-DBA8-ADAB-D8DC5B18A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97784-13FF-920E-9AF3-16AD1A231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AB140-9435-7FF2-EE95-BBB458B1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16C7EE-17BA-46F4-9C73-DB8F57B29196}" type="datetimeFigureOut">
              <a:rPr lang="tr-TR" smtClean="0"/>
              <a:t>29.09.2025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2E417-8484-BFF6-96AD-107C6CDF2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CE0B7-DC3C-2ED8-9BD3-D7CAE565B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EAC74C-6BC9-4AB4-A9F6-624C30BF01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2548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CF8014-9DA1-A328-2BC5-F2F77555C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" y="0"/>
            <a:ext cx="12183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57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BA9F3-870A-B388-ADA6-D07F9897D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708445-E1AC-6FFC-B1BA-FD64EF42A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44"/>
            <a:ext cx="12192000" cy="680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6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E00EE-FE5F-9E69-E0E2-A8EA5F093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6CEA02-8B52-8AD3-0797-49C069EF1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42"/>
            <a:ext cx="12192000" cy="67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42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D14BE-1FD0-F4B3-E498-5A5C1F24E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0E210C-A9F8-D293-8FDA-4590579EB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7"/>
            <a:ext cx="12192000" cy="682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45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03DAD-D914-EDFA-1231-EFBEA9000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7F5E8-C487-F7F3-6D8F-F79B02B7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" y="0"/>
            <a:ext cx="12180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7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DEA3B-94ED-A202-FBA5-D8E461209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3789C0-2F3A-D38D-EA1A-808673608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8"/>
            <a:ext cx="12192000" cy="685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86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4221E-8349-25E1-48BB-93FC8741F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ED1B34-FF97-3FB4-537C-419D46B01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2"/>
            <a:ext cx="12192000" cy="685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0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95769-2D8C-8B38-7848-BB44C89F2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B4BACB-BEA5-1DFA-2452-053019D5B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51"/>
            <a:ext cx="12192000" cy="67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12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CBE61-DCC2-A73A-513D-28747F15E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43346B-23F5-2636-318F-C7DEF7B8E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6"/>
            <a:ext cx="12192000" cy="68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01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3D41C-A5BD-AFCA-5620-353A220B5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F57673-11B7-E4B2-7810-5CDCF7F25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2"/>
            <a:ext cx="12192000" cy="683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15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6C91F-FF40-8689-3E3D-3440D82CC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88849-2BCC-D6BE-7DAA-CF787714A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5" y="0"/>
            <a:ext cx="12157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54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95F4D-BDEE-5570-BA97-64D3485AB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EF4F12-5407-BB23-9E1B-622D9E658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21"/>
            <a:ext cx="12192000" cy="680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77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DAAD5-EF76-2DCC-0827-579A5F4D0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24"/>
            <a:ext cx="12192000" cy="66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E69B1-1E7E-73EE-13B5-D691E5C01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3AF7F1-95A1-DB24-EE8F-8F9CB32C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" y="0"/>
            <a:ext cx="1217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72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FF442-F5DB-A3B9-F4E8-750FA1465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129218-6B6F-ECA3-CBB2-10F20185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25"/>
            <a:ext cx="12192000" cy="680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44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8A403-F89B-C5D1-88C9-4DDB8CB5D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9468BD-A8B5-1009-50D7-98CEFDF9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47"/>
            <a:ext cx="12192000" cy="678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23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A1C5B-5151-F190-9F3A-4E8527552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B2DBC-0C1E-AC00-461C-B6ECCC60D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55"/>
            <a:ext cx="12192000" cy="680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03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CC092-3AF3-F8B2-B36B-22ECC54D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EF3848-89D1-7A0E-3611-4BB361571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5"/>
            <a:ext cx="12192000" cy="685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33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EBB71-0448-F7BB-CEF7-5AF6E0A60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71DE7-A909-467C-DDD7-79FCE567E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77"/>
            <a:ext cx="12192000" cy="682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71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Furkan Hanilci (Step)</dc:creator>
  <cp:lastModifiedBy>Furkan Hanilci (Step)</cp:lastModifiedBy>
  <cp:revision>2</cp:revision>
  <dcterms:created xsi:type="dcterms:W3CDTF">2025-09-28T22:38:48Z</dcterms:created>
  <dcterms:modified xsi:type="dcterms:W3CDTF">2025-09-29T00:29:50Z</dcterms:modified>
</cp:coreProperties>
</file>